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32405638" cy="50411063"/>
  <p:notesSz cx="6858000" cy="9144000"/>
  <p:defaultTextStyle>
    <a:defPPr>
      <a:defRPr lang="es-ES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8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9"/>
    <p:restoredTop sz="94700"/>
  </p:normalViewPr>
  <p:slideViewPr>
    <p:cSldViewPr snapToGrid="0" snapToObjects="1">
      <p:cViewPr>
        <p:scale>
          <a:sx n="65" d="100"/>
          <a:sy n="65" d="100"/>
        </p:scale>
        <p:origin x="1104" y="144"/>
      </p:cViewPr>
      <p:guideLst>
        <p:guide orient="horz" pos="15878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1B2337B-C13B-714B-8FF5-49A2CC31C2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D681D4-167A-B647-82A8-B8B6CC6E17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8C23E-0EA2-A94E-B67F-F4B8BBE5B1B0}" type="datetimeFigureOut">
              <a:rPr lang="es-ES" smtClean="0"/>
              <a:t>15/10/24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758490-0D42-2948-B98F-E9D7ACF701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A4966F-C453-5747-B1F1-5D3600A262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775BE-41AD-D84E-9E39-F160A81DF0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859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23" y="15660106"/>
            <a:ext cx="27544792" cy="10805705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849" y="28566269"/>
            <a:ext cx="22683947" cy="12882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620282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EA1A8287-6995-E24C-B17B-DB1DCAF750F1}" type="datetimeFigureOut">
              <a:rPr lang="es-ES" smtClean="0"/>
              <a:t>15/10/24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1071930" y="46723592"/>
            <a:ext cx="10261785" cy="268392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3224040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24336072-04BB-DA4D-8086-B8222DD83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817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77" userDrawn="1">
          <p15:clr>
            <a:srgbClr val="FBAE40"/>
          </p15:clr>
        </p15:guide>
        <p15:guide id="2" pos="102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82" y="2018779"/>
            <a:ext cx="29165074" cy="8401844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20282" y="11762585"/>
            <a:ext cx="29165074" cy="33268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620282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EA1A8287-6995-E24C-B17B-DB1DCAF750F1}" type="datetimeFigureOut">
              <a:rPr lang="es-ES" smtClean="0"/>
              <a:t>15/10/24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1071930" y="46723592"/>
            <a:ext cx="10261785" cy="268392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3224040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24336072-04BB-DA4D-8086-B8222DD83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64489" y="12719462"/>
            <a:ext cx="25834495" cy="270982803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744126" y="12719462"/>
            <a:ext cx="76980266" cy="2709828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620282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EA1A8287-6995-E24C-B17B-DB1DCAF750F1}" type="datetimeFigureOut">
              <a:rPr lang="es-ES" smtClean="0"/>
              <a:t>15/10/24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1071930" y="46723592"/>
            <a:ext cx="10261785" cy="268392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3224040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24336072-04BB-DA4D-8086-B8222DD83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56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82" y="2018779"/>
            <a:ext cx="29165074" cy="8401844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0282" y="11762585"/>
            <a:ext cx="29165074" cy="33268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620282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EA1A8287-6995-E24C-B17B-DB1DCAF750F1}" type="datetimeFigureOut">
              <a:rPr lang="es-ES" smtClean="0"/>
              <a:t>15/10/24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1071930" y="46723592"/>
            <a:ext cx="10261785" cy="268392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3224040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24336072-04BB-DA4D-8086-B8222DD83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23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822" y="32393781"/>
            <a:ext cx="27544792" cy="10012198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9822" y="21366363"/>
            <a:ext cx="27544792" cy="110274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620282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EA1A8287-6995-E24C-B17B-DB1DCAF750F1}" type="datetimeFigureOut">
              <a:rPr lang="es-ES" smtClean="0"/>
              <a:t>15/10/24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1071930" y="46723592"/>
            <a:ext cx="10261785" cy="268392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3224040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24336072-04BB-DA4D-8086-B8222DD83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5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82" y="2018779"/>
            <a:ext cx="29165074" cy="8401844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744131" y="74099598"/>
            <a:ext cx="51404567" cy="209602666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7688789" y="74099598"/>
            <a:ext cx="51410194" cy="209602666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620282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EA1A8287-6995-E24C-B17B-DB1DCAF750F1}" type="datetimeFigureOut">
              <a:rPr lang="es-ES" smtClean="0"/>
              <a:t>15/10/24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1071930" y="46723592"/>
            <a:ext cx="10261785" cy="268392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3224040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24336072-04BB-DA4D-8086-B8222DD83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87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82" y="2018779"/>
            <a:ext cx="29165074" cy="8401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20282" y="11284149"/>
            <a:ext cx="14318118" cy="47026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20282" y="15986842"/>
            <a:ext cx="14318118" cy="29044711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6461616" y="11284149"/>
            <a:ext cx="14323742" cy="47026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6461616" y="15986842"/>
            <a:ext cx="14323742" cy="29044711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620282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EA1A8287-6995-E24C-B17B-DB1DCAF750F1}" type="datetimeFigureOut">
              <a:rPr lang="es-ES" smtClean="0"/>
              <a:t>15/10/24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11071930" y="46723592"/>
            <a:ext cx="10261785" cy="268392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23224040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24336072-04BB-DA4D-8086-B8222DD83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8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82" y="2018779"/>
            <a:ext cx="29165074" cy="8401844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620282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EA1A8287-6995-E24C-B17B-DB1DCAF750F1}" type="datetimeFigureOut">
              <a:rPr lang="es-ES" smtClean="0"/>
              <a:t>15/10/24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1071930" y="46723592"/>
            <a:ext cx="10261785" cy="268392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23224040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24336072-04BB-DA4D-8086-B8222DD83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93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620282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EA1A8287-6995-E24C-B17B-DB1DCAF750F1}" type="datetimeFigureOut">
              <a:rPr lang="es-ES" smtClean="0"/>
              <a:t>15/10/24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1071930" y="46723592"/>
            <a:ext cx="10261785" cy="268392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23224040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24336072-04BB-DA4D-8086-B8222DD83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21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83" y="2007109"/>
            <a:ext cx="10661232" cy="854187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69704" y="2007111"/>
            <a:ext cx="18115652" cy="43024446"/>
          </a:xfrm>
          <a:prstGeom prst="rect">
            <a:avLst/>
          </a:prstGeo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20283" y="10548987"/>
            <a:ext cx="10661232" cy="34482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620282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EA1A8287-6995-E24C-B17B-DB1DCAF750F1}" type="datetimeFigureOut">
              <a:rPr lang="es-ES" smtClean="0"/>
              <a:t>15/10/24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1071930" y="46723592"/>
            <a:ext cx="10261785" cy="268392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3224040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24336072-04BB-DA4D-8086-B8222DD83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13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35" y="35287746"/>
            <a:ext cx="19443383" cy="4165917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351735" y="4504322"/>
            <a:ext cx="19443383" cy="30246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51735" y="39453663"/>
            <a:ext cx="19443383" cy="5916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620282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EA1A8287-6995-E24C-B17B-DB1DCAF750F1}" type="datetimeFigureOut">
              <a:rPr lang="es-ES" smtClean="0"/>
              <a:t>15/10/24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1071930" y="46723592"/>
            <a:ext cx="10261785" cy="268392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3224040" y="46723592"/>
            <a:ext cx="7561316" cy="2683923"/>
          </a:xfrm>
          <a:prstGeom prst="rect">
            <a:avLst/>
          </a:prstGeom>
        </p:spPr>
        <p:txBody>
          <a:bodyPr/>
          <a:lstStyle/>
          <a:p>
            <a:fld id="{24336072-04BB-DA4D-8086-B8222DD834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20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28F9349-6D23-6A49-A9DA-7041A07EDC16}"/>
              </a:ext>
            </a:extLst>
          </p:cNvPr>
          <p:cNvSpPr txBox="1"/>
          <p:nvPr userDrawn="1"/>
        </p:nvSpPr>
        <p:spPr>
          <a:xfrm>
            <a:off x="27792946" y="821653"/>
            <a:ext cx="40185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0" b="1" i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P.X</a:t>
            </a:r>
          </a:p>
        </p:txBody>
      </p:sp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2D9EF77-7088-60D5-E2A9-D33DF12142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94143" y="389331"/>
            <a:ext cx="23973183" cy="405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8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2160270" rtl="0" eaLnBrk="1" latinLnBrk="0" hangingPunct="1">
        <a:spcBef>
          <a:spcPct val="20000"/>
        </a:spcBef>
        <a:buFont typeface="Arial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2160270" rtl="0" eaLnBrk="1" latinLnBrk="0" hangingPunct="1">
        <a:spcBef>
          <a:spcPct val="20000"/>
        </a:spcBef>
        <a:buFont typeface="Arial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25650" y="11929175"/>
            <a:ext cx="28422600" cy="2896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629" tIns="79314" rIns="158629" bIns="79314" anchor="ctr">
            <a:spAutoFit/>
          </a:bodyPr>
          <a:lstStyle/>
          <a:p>
            <a:pPr algn="ctr" defTabSz="1585913" eaLnBrk="1" hangingPunct="1"/>
            <a:r>
              <a:rPr lang="es-ES" sz="7200" b="1" u="sng" dirty="0">
                <a:solidFill>
                  <a:srgbClr val="FF0000"/>
                </a:solidFill>
                <a:cs typeface="Calibri" charset="0"/>
              </a:rPr>
              <a:t>***REQUISITOS***</a:t>
            </a:r>
          </a:p>
          <a:p>
            <a:pPr algn="ctr" defTabSz="1585913" eaLnBrk="1" hangingPunct="1"/>
            <a:r>
              <a:rPr lang="es-ES" sz="7200" b="1" dirty="0">
                <a:solidFill>
                  <a:srgbClr val="FF0000"/>
                </a:solidFill>
                <a:cs typeface="Calibri" charset="0"/>
              </a:rPr>
              <a:t>(Los Posters que NO cumplan estos requisitos NO serán aceptados)</a:t>
            </a:r>
            <a:br>
              <a:rPr lang="es-ES" sz="7200" b="1" dirty="0">
                <a:solidFill>
                  <a:srgbClr val="FF0000"/>
                </a:solidFill>
                <a:cs typeface="Calibri" charset="0"/>
              </a:rPr>
            </a:br>
            <a:endParaRPr lang="es-ES" sz="7200" b="1" dirty="0">
              <a:solidFill>
                <a:srgbClr val="FF0000"/>
              </a:solidFill>
              <a:cs typeface="Calibri" charset="0"/>
            </a:endParaRPr>
          </a:p>
          <a:p>
            <a:pPr algn="ctr" defTabSz="1585913"/>
            <a:r>
              <a:rPr lang="es-ES" sz="7200" b="1" i="1" dirty="0">
                <a:cs typeface="Calibri" charset="0"/>
              </a:rPr>
              <a:t>No modifique el tamaño de esta plantilla</a:t>
            </a:r>
          </a:p>
          <a:p>
            <a:pPr algn="ctr" defTabSz="1585913"/>
            <a:endParaRPr lang="es-ES" sz="7200" b="1" i="1" dirty="0">
              <a:cs typeface="Calibri" charset="0"/>
            </a:endParaRPr>
          </a:p>
          <a:p>
            <a:pPr algn="just" defTabSz="1585913"/>
            <a:r>
              <a:rPr lang="es-ES" sz="7200" b="1" dirty="0">
                <a:cs typeface="Calibri" charset="0"/>
              </a:rPr>
              <a:t>RECUERDE QUE EL ARCHIVO QUE DEBE ENVIAR </a:t>
            </a:r>
            <a:r>
              <a:rPr lang="es-ES" sz="7200" b="1" u="sng" dirty="0">
                <a:cs typeface="Calibri" charset="0"/>
              </a:rPr>
              <a:t>NO ES EL POWERPOINT </a:t>
            </a:r>
            <a:r>
              <a:rPr lang="es-ES" sz="7200" b="1" dirty="0">
                <a:cs typeface="Calibri" charset="0"/>
              </a:rPr>
              <a:t>(</a:t>
            </a:r>
            <a:r>
              <a:rPr lang="es-ES" sz="7200" b="1" dirty="0" err="1">
                <a:cs typeface="Calibri" charset="0"/>
              </a:rPr>
              <a:t>ppt</a:t>
            </a:r>
            <a:r>
              <a:rPr lang="es-ES" sz="7200" b="1" dirty="0">
                <a:cs typeface="Calibri" charset="0"/>
              </a:rPr>
              <a:t> o </a:t>
            </a:r>
            <a:r>
              <a:rPr lang="es-ES" sz="7200" b="1" dirty="0" err="1">
                <a:cs typeface="Calibri" charset="0"/>
              </a:rPr>
              <a:t>pptx</a:t>
            </a:r>
            <a:r>
              <a:rPr lang="es-ES" sz="7200" b="1" dirty="0">
                <a:cs typeface="Calibri" charset="0"/>
              </a:rPr>
              <a:t>), SINO ÉSTE CONVERTIDO A </a:t>
            </a:r>
            <a:r>
              <a:rPr lang="es-ES" sz="7200" b="1" dirty="0" err="1">
                <a:cs typeface="Calibri" charset="0"/>
              </a:rPr>
              <a:t>pdf</a:t>
            </a:r>
            <a:r>
              <a:rPr lang="es-ES" sz="7200" b="1" dirty="0">
                <a:cs typeface="Calibri" charset="0"/>
              </a:rPr>
              <a:t>.</a:t>
            </a:r>
            <a:endParaRPr lang="es-ES" sz="7200" dirty="0">
              <a:cs typeface="Calibri" charset="0"/>
            </a:endParaRPr>
          </a:p>
          <a:p>
            <a:pPr algn="ctr" defTabSz="1585913"/>
            <a:endParaRPr lang="es-ES" sz="7200" b="1" i="1" dirty="0">
              <a:cs typeface="Calibri" charset="0"/>
            </a:endParaRPr>
          </a:p>
          <a:p>
            <a:pPr defTabSz="1585913">
              <a:buFont typeface="Arial" charset="0"/>
              <a:buChar char="•"/>
            </a:pPr>
            <a:r>
              <a:rPr lang="es-ES" sz="7200" b="1" i="1" u="sng" dirty="0">
                <a:cs typeface="Calibri" charset="0"/>
              </a:rPr>
              <a:t>TAMAÑO LETRA:  </a:t>
            </a:r>
          </a:p>
          <a:p>
            <a:pPr defTabSz="1585913"/>
            <a:r>
              <a:rPr lang="es-ES" sz="7200" i="1" dirty="0">
                <a:cs typeface="Calibri" charset="0"/>
              </a:rPr>
              <a:t>	-Tamaño de letra superior a </a:t>
            </a:r>
            <a:r>
              <a:rPr lang="es-ES" sz="7200" b="1" i="1" dirty="0">
                <a:cs typeface="Calibri" charset="0"/>
              </a:rPr>
              <a:t>20 </a:t>
            </a:r>
            <a:r>
              <a:rPr lang="es-ES" sz="7200" b="1" i="1" dirty="0" err="1">
                <a:cs typeface="Calibri" charset="0"/>
              </a:rPr>
              <a:t>ptos</a:t>
            </a:r>
            <a:r>
              <a:rPr lang="es-ES" sz="7200" b="1" i="1" dirty="0">
                <a:cs typeface="Calibri" charset="0"/>
              </a:rPr>
              <a:t>.</a:t>
            </a:r>
          </a:p>
          <a:p>
            <a:pPr defTabSz="1585913">
              <a:buFont typeface="Arial" charset="0"/>
              <a:buChar char="•"/>
            </a:pPr>
            <a:endParaRPr lang="es-ES" sz="7200" b="1" i="1" dirty="0">
              <a:cs typeface="Calibri" charset="0"/>
            </a:endParaRPr>
          </a:p>
          <a:p>
            <a:pPr defTabSz="1585913">
              <a:buFont typeface="Arial" charset="0"/>
              <a:buChar char="•"/>
            </a:pPr>
            <a:r>
              <a:rPr lang="es-ES" sz="7200" b="1" i="1" u="sng" dirty="0">
                <a:cs typeface="Calibri" charset="0"/>
              </a:rPr>
              <a:t>TAMAÑO LETRA EN GRÁFICOS Y LEYENDAS:</a:t>
            </a:r>
          </a:p>
          <a:p>
            <a:pPr defTabSz="1585913"/>
            <a:r>
              <a:rPr lang="es-ES" sz="7200" b="1" i="1" dirty="0">
                <a:cs typeface="Calibri" charset="0"/>
              </a:rPr>
              <a:t>	</a:t>
            </a:r>
            <a:r>
              <a:rPr lang="es-ES" sz="7200" i="1" dirty="0">
                <a:cs typeface="Calibri" charset="0"/>
              </a:rPr>
              <a:t>- Tamaño de letra superior a </a:t>
            </a:r>
            <a:r>
              <a:rPr lang="es-ES" sz="7200" b="1" i="1" dirty="0">
                <a:cs typeface="Calibri" charset="0"/>
              </a:rPr>
              <a:t>20 </a:t>
            </a:r>
            <a:r>
              <a:rPr lang="es-ES" sz="7200" b="1" i="1" dirty="0" err="1">
                <a:cs typeface="Calibri" charset="0"/>
              </a:rPr>
              <a:t>ptos</a:t>
            </a:r>
            <a:r>
              <a:rPr lang="es-ES" sz="7200" b="1" i="1" dirty="0">
                <a:cs typeface="Calibri" charset="0"/>
              </a:rPr>
              <a:t>. en gráficos y leyendas.</a:t>
            </a:r>
          </a:p>
          <a:p>
            <a:pPr defTabSz="1585913"/>
            <a:r>
              <a:rPr lang="es-ES" sz="7200" i="1" dirty="0">
                <a:cs typeface="Calibri" charset="0"/>
              </a:rPr>
              <a:t>	- Si crea el gráfico con letra mayor a 20 </a:t>
            </a:r>
            <a:r>
              <a:rPr lang="es-ES" sz="7200" i="1" dirty="0" err="1">
                <a:cs typeface="Calibri" charset="0"/>
              </a:rPr>
              <a:t>ptos</a:t>
            </a:r>
            <a:r>
              <a:rPr lang="es-ES" sz="7200" i="1" dirty="0">
                <a:cs typeface="Calibri" charset="0"/>
              </a:rPr>
              <a:t>. y luego lo reduce para introducirlo en el Póster, habrá reducido la letra y no se leerá. Hay que crear la letra del gráfico cuando ya tenga el tamaño del gráfico adaptado.</a:t>
            </a:r>
          </a:p>
          <a:p>
            <a:pPr defTabSz="1585913"/>
            <a:endParaRPr lang="es-ES" sz="7200" i="1" dirty="0">
              <a:cs typeface="Calibri" charset="0"/>
            </a:endParaRPr>
          </a:p>
          <a:p>
            <a:pPr defTabSz="1585913">
              <a:buFont typeface="Arial" charset="0"/>
              <a:buChar char="•"/>
            </a:pPr>
            <a:r>
              <a:rPr lang="es-ES" sz="7200" b="1" i="1" u="sng" dirty="0">
                <a:cs typeface="Calibri" charset="0"/>
              </a:rPr>
              <a:t>TIPOGRAFÍA</a:t>
            </a:r>
            <a:endParaRPr lang="es-ES" sz="7200" b="1" u="sng" dirty="0">
              <a:cs typeface="Calibri" charset="0"/>
            </a:endParaRPr>
          </a:p>
          <a:p>
            <a:pPr defTabSz="1585913"/>
            <a:r>
              <a:rPr lang="es-ES" sz="7200" dirty="0">
                <a:cs typeface="Calibri" charset="0"/>
              </a:rPr>
              <a:t>	- Preferiblemente utilice fuentes (tipografía) tipo </a:t>
            </a:r>
            <a:r>
              <a:rPr lang="es-ES" sz="7200" b="1" dirty="0"/>
              <a:t>Arial</a:t>
            </a:r>
            <a:r>
              <a:rPr lang="es-ES" sz="7200" dirty="0"/>
              <a:t>, </a:t>
            </a:r>
            <a:r>
              <a:rPr lang="es-ES" sz="7200" b="1" dirty="0" err="1"/>
              <a:t>Verdana</a:t>
            </a:r>
            <a:r>
              <a:rPr lang="es-ES" sz="7200" b="1" dirty="0"/>
              <a:t> </a:t>
            </a:r>
            <a:r>
              <a:rPr lang="es-ES" sz="7200" dirty="0"/>
              <a:t>o </a:t>
            </a:r>
            <a:r>
              <a:rPr lang="es-ES" sz="7200" b="1" dirty="0" err="1"/>
              <a:t>Tahoma</a:t>
            </a:r>
            <a:r>
              <a:rPr lang="es-ES" sz="7200" b="1" dirty="0"/>
              <a:t>.</a:t>
            </a:r>
            <a:endParaRPr lang="es-ES" sz="7200" dirty="0"/>
          </a:p>
          <a:p>
            <a:pPr defTabSz="1585913"/>
            <a:endParaRPr lang="es-ES" sz="7200" i="1" dirty="0"/>
          </a:p>
          <a:p>
            <a:pPr defTabSz="1585913">
              <a:buFont typeface="Arial" charset="0"/>
              <a:buChar char="•"/>
            </a:pPr>
            <a:r>
              <a:rPr lang="es-ES" sz="7200" b="1" i="1" u="sng" dirty="0"/>
              <a:t>FONDO:</a:t>
            </a:r>
            <a:endParaRPr lang="es-ES" sz="7200" b="1" u="sng" dirty="0"/>
          </a:p>
          <a:p>
            <a:pPr defTabSz="1585913"/>
            <a:r>
              <a:rPr lang="es-ES" sz="7200" dirty="0"/>
              <a:t>	-Seleccione un </a:t>
            </a:r>
            <a:r>
              <a:rPr lang="es-ES" sz="7200" b="1" dirty="0"/>
              <a:t>fondo liso </a:t>
            </a:r>
            <a:r>
              <a:rPr lang="es-ES" sz="7200" dirty="0"/>
              <a:t>sin ornamentos, utilizando la cabecera y fondo adjunto.</a:t>
            </a:r>
          </a:p>
          <a:p>
            <a:pPr defTabSz="1585913"/>
            <a:r>
              <a:rPr lang="es-ES" sz="7200" dirty="0"/>
              <a:t>	-Color del fondo que </a:t>
            </a:r>
            <a:r>
              <a:rPr lang="es-ES" sz="7200" b="1" dirty="0"/>
              <a:t>contraste</a:t>
            </a:r>
            <a:r>
              <a:rPr lang="es-ES" sz="7200" dirty="0"/>
              <a:t> con las letras del texto.</a:t>
            </a:r>
          </a:p>
          <a:p>
            <a:pPr defTabSz="1585913"/>
            <a:endParaRPr lang="es-ES" sz="72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727266-B07C-7E1E-C101-1521EC229C15}"/>
              </a:ext>
            </a:extLst>
          </p:cNvPr>
          <p:cNvSpPr txBox="1"/>
          <p:nvPr/>
        </p:nvSpPr>
        <p:spPr>
          <a:xfrm>
            <a:off x="6488723" y="2514600"/>
            <a:ext cx="18473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33FDF33B-37FC-8162-7333-F130F3FA38F4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0" y="4229832"/>
            <a:ext cx="18797153" cy="15072"/>
          </a:xfrm>
          <a:prstGeom prst="line">
            <a:avLst/>
          </a:prstGeom>
          <a:ln w="22225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35BE233-7FDC-6EF5-14A6-7BDF02B23B1F}"/>
              </a:ext>
            </a:extLst>
          </p:cNvPr>
          <p:cNvSpPr txBox="1"/>
          <p:nvPr/>
        </p:nvSpPr>
        <p:spPr>
          <a:xfrm>
            <a:off x="18797153" y="4083321"/>
            <a:ext cx="3845133" cy="3231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500" b="0" i="1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diseño no puede sobrepasar este límite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AE9AB80-4E3E-B28D-FA7E-53D9E618EF4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2642286" y="4244904"/>
            <a:ext cx="9763352" cy="0"/>
          </a:xfrm>
          <a:prstGeom prst="line">
            <a:avLst/>
          </a:prstGeom>
          <a:ln w="22225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6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E098F0A-11FD-A5F3-5148-60BFCA4AAE96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0" y="4229832"/>
            <a:ext cx="18797153" cy="15072"/>
          </a:xfrm>
          <a:prstGeom prst="line">
            <a:avLst/>
          </a:prstGeom>
          <a:ln w="22225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C34E1A79-4501-03ED-9886-F98CA3CD46E1}"/>
              </a:ext>
            </a:extLst>
          </p:cNvPr>
          <p:cNvSpPr txBox="1"/>
          <p:nvPr/>
        </p:nvSpPr>
        <p:spPr>
          <a:xfrm>
            <a:off x="18797153" y="4083321"/>
            <a:ext cx="3845133" cy="3231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500" b="0" i="1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diseño no puede sobrepasar este límite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38019B1-3FD0-A534-2128-DDDAC428FE2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2642286" y="4244904"/>
            <a:ext cx="9763352" cy="0"/>
          </a:xfrm>
          <a:prstGeom prst="line">
            <a:avLst/>
          </a:prstGeom>
          <a:ln w="22225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816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189</Words>
  <Application>Microsoft Macintosh PowerPoint</Application>
  <PresentationFormat>Personalizado</PresentationFormat>
  <Paragraphs>21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R</dc:creator>
  <cp:lastModifiedBy>Zully Ramón</cp:lastModifiedBy>
  <cp:revision>14</cp:revision>
  <dcterms:created xsi:type="dcterms:W3CDTF">2017-04-06T14:30:44Z</dcterms:created>
  <dcterms:modified xsi:type="dcterms:W3CDTF">2024-10-15T11:25:57Z</dcterms:modified>
</cp:coreProperties>
</file>